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9" r:id="rId22"/>
    <p:sldId id="277" r:id="rId23"/>
    <p:sldId id="274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Operációs rendszerek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0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1" y="986"/>
            <a:ext cx="11194473" cy="68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8432" y="858664"/>
            <a:ext cx="9905998" cy="757700"/>
          </a:xfrm>
        </p:spPr>
        <p:txBody>
          <a:bodyPr/>
          <a:lstStyle/>
          <a:p>
            <a:r>
              <a:rPr lang="hu-HU" dirty="0"/>
              <a:t>Milyen (fajta) asztali ikonok vannak?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77" y="2530763"/>
            <a:ext cx="11375708" cy="18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4540" y="517236"/>
            <a:ext cx="9905998" cy="1274618"/>
          </a:xfrm>
        </p:spPr>
        <p:txBody>
          <a:bodyPr>
            <a:normAutofit/>
          </a:bodyPr>
          <a:lstStyle/>
          <a:p>
            <a:r>
              <a:rPr lang="hu-HU" dirty="0"/>
              <a:t>Mik azok a vezérlőelemek?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653309"/>
            <a:ext cx="9905999" cy="413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Menük, gombok, görgetősávok és jelölőnégyzetek: néhány példa az egérrel és a billentyűzettel kezelhető </a:t>
            </a:r>
            <a:r>
              <a:rPr lang="hu-HU" sz="2800" dirty="0" smtClean="0"/>
              <a:t>vezérlőelemekre</a:t>
            </a:r>
            <a:r>
              <a:rPr lang="hu-HU" sz="2800" dirty="0"/>
              <a:t>. Ezek a vezérlőelemek teszik lehetővé a parancsok kijelölését, a beállítások módosítását és </a:t>
            </a:r>
            <a:r>
              <a:rPr lang="hu-HU" sz="2800" dirty="0" smtClean="0"/>
              <a:t>az </a:t>
            </a:r>
            <a:r>
              <a:rPr lang="hu-HU" sz="2800" dirty="0"/>
              <a:t>ablakok kezelését.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60" y="3858153"/>
            <a:ext cx="8242158" cy="28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36119"/>
            <a:ext cx="11351491" cy="65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0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0" y="739791"/>
            <a:ext cx="11350751" cy="54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39273"/>
          </a:xfrm>
        </p:spPr>
        <p:txBody>
          <a:bodyPr/>
          <a:lstStyle/>
          <a:p>
            <a:r>
              <a:rPr lang="hu-HU" dirty="0" smtClean="0"/>
              <a:t>Meghajtók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145309"/>
            <a:ext cx="9905999" cy="4341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Adataink háttértárolókon helyezkednek el, ezeket a háttértárakat meghajtók kezelik. A meghajtók tartalmát könnyen megtekinthetjük, ha a fájlkezelőben a „Ez a gép”-re kattintunk.</a:t>
            </a:r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64" y="2980113"/>
            <a:ext cx="8749321" cy="35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2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1164" y="101600"/>
            <a:ext cx="9126247" cy="633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Egy </a:t>
            </a:r>
            <a:r>
              <a:rPr lang="hu-HU" sz="3200" dirty="0" smtClean="0"/>
              <a:t>példa a meghajtók betűjelének kiosztására:</a:t>
            </a:r>
            <a:endParaRPr lang="hu-HU" sz="3200" dirty="0"/>
          </a:p>
          <a:p>
            <a:pPr marL="0" indent="0">
              <a:buNone/>
            </a:pPr>
            <a:r>
              <a:rPr lang="hu-HU" dirty="0"/>
              <a:t>A: Floppy lemez meghajtó (X)</a:t>
            </a:r>
          </a:p>
          <a:p>
            <a:pPr marL="0" indent="0">
              <a:buNone/>
            </a:pPr>
            <a:r>
              <a:rPr lang="hu-HU" dirty="0"/>
              <a:t>B: Floppy lemez meghajtó (X)</a:t>
            </a:r>
          </a:p>
          <a:p>
            <a:pPr marL="0" indent="0">
              <a:buNone/>
            </a:pPr>
            <a:r>
              <a:rPr lang="hu-HU" dirty="0"/>
              <a:t>C: Winchester 1. partíció</a:t>
            </a:r>
          </a:p>
          <a:p>
            <a:pPr marL="0" indent="0">
              <a:buNone/>
            </a:pPr>
            <a:r>
              <a:rPr lang="hu-HU" dirty="0"/>
              <a:t>D: Winchester 2. partíció</a:t>
            </a:r>
          </a:p>
          <a:p>
            <a:pPr marL="0" indent="0">
              <a:buNone/>
            </a:pPr>
            <a:r>
              <a:rPr lang="hu-HU" dirty="0"/>
              <a:t>E: Winchester 3. partíció</a:t>
            </a:r>
          </a:p>
          <a:p>
            <a:pPr marL="0" indent="0">
              <a:buNone/>
            </a:pPr>
            <a:r>
              <a:rPr lang="hu-HU" dirty="0"/>
              <a:t>F: CD/DVD meghajtó</a:t>
            </a:r>
          </a:p>
          <a:p>
            <a:pPr marL="0" indent="0">
              <a:buNone/>
            </a:pPr>
            <a:r>
              <a:rPr lang="hu-HU" dirty="0"/>
              <a:t>G: Cserélhető lemez / Pendrive</a:t>
            </a:r>
          </a:p>
          <a:p>
            <a:pPr marL="0" indent="0">
              <a:buNone/>
            </a:pPr>
            <a:r>
              <a:rPr lang="hu-HU" dirty="0"/>
              <a:t>H: Hálózati meghajtók</a:t>
            </a:r>
          </a:p>
          <a:p>
            <a:pPr marL="0" indent="0">
              <a:buNone/>
            </a:pPr>
            <a:r>
              <a:rPr lang="hu-HU" dirty="0"/>
              <a:t>I: Hálózati meghajtók</a:t>
            </a:r>
          </a:p>
          <a:p>
            <a:pPr marL="0" indent="0">
              <a:buNone/>
            </a:pPr>
            <a:r>
              <a:rPr lang="hu-HU" dirty="0"/>
              <a:t>J: Hálózati meghajtók</a:t>
            </a:r>
          </a:p>
        </p:txBody>
      </p:sp>
    </p:spTree>
    <p:extLst>
      <p:ext uri="{BB962C8B-B14F-4D97-AF65-F5344CB8AC3E}">
        <p14:creationId xmlns:p14="http://schemas.microsoft.com/office/powerpoint/2010/main" val="9813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MAPPÁK KEZELÉSE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 mappa a </a:t>
            </a:r>
            <a:r>
              <a:rPr lang="hu-HU" sz="2800" dirty="0" smtClean="0"/>
              <a:t>Windowsban </a:t>
            </a:r>
            <a:r>
              <a:rPr lang="hu-HU" sz="2800" dirty="0"/>
              <a:t>adatok rendezett tárolására szolgáló képzeletbeli (virtuális) elrendezés. Tulajdonképpen egy tároló fióknak fogható fel.</a:t>
            </a:r>
          </a:p>
        </p:txBody>
      </p:sp>
      <p:pic>
        <p:nvPicPr>
          <p:cNvPr id="3074" name="Picture 2" descr="Informatika 8. 🌳 - Bevezető - Bevezet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3704503"/>
            <a:ext cx="261937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73892"/>
            <a:ext cx="9905998" cy="1025236"/>
          </a:xfrm>
        </p:spPr>
        <p:txBody>
          <a:bodyPr/>
          <a:lstStyle/>
          <a:p>
            <a:r>
              <a:rPr lang="hu-HU" dirty="0"/>
              <a:t>FÁJLMŰVELETEK, MÁSOLÁS, KIVÁGÁS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330036"/>
            <a:ext cx="7873279" cy="4461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Milyen műveleteket lehet végezni a fájlokkal?</a:t>
            </a:r>
          </a:p>
          <a:p>
            <a:r>
              <a:rPr lang="hu-HU" sz="2800" dirty="0" smtClean="0"/>
              <a:t>Létrehozás</a:t>
            </a:r>
            <a:endParaRPr lang="hu-HU" sz="2800" dirty="0"/>
          </a:p>
          <a:p>
            <a:r>
              <a:rPr lang="hu-HU" sz="2800" dirty="0" smtClean="0"/>
              <a:t>Megnyitás</a:t>
            </a:r>
            <a:endParaRPr lang="hu-HU" sz="2800" dirty="0"/>
          </a:p>
          <a:p>
            <a:r>
              <a:rPr lang="hu-HU" sz="2800" dirty="0" smtClean="0"/>
              <a:t>Szerkesztés</a:t>
            </a:r>
            <a:endParaRPr lang="hu-HU" sz="2800" dirty="0"/>
          </a:p>
          <a:p>
            <a:r>
              <a:rPr lang="hu-HU" sz="2800" dirty="0" smtClean="0"/>
              <a:t>Nyomtatás</a:t>
            </a:r>
            <a:endParaRPr lang="hu-HU" sz="2800" dirty="0"/>
          </a:p>
          <a:p>
            <a:r>
              <a:rPr lang="hu-HU" sz="2800" dirty="0" smtClean="0"/>
              <a:t>Küldés</a:t>
            </a:r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70037" y="2059710"/>
            <a:ext cx="5671127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Kivágás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Másolás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err="1"/>
              <a:t>Átnevezés</a:t>
            </a:r>
            <a:endParaRPr lang="hu-HU" sz="28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Törlés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Tömörítés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Parancsikon létrehozása</a:t>
            </a:r>
          </a:p>
        </p:txBody>
      </p:sp>
    </p:spTree>
    <p:extLst>
      <p:ext uri="{BB962C8B-B14F-4D97-AF65-F5344CB8AC3E}">
        <p14:creationId xmlns:p14="http://schemas.microsoft.com/office/powerpoint/2010/main" val="405284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101600"/>
            <a:ext cx="9905998" cy="1921164"/>
          </a:xfrm>
        </p:spPr>
        <p:txBody>
          <a:bodyPr/>
          <a:lstStyle/>
          <a:p>
            <a:r>
              <a:rPr lang="hu-HU" dirty="0"/>
              <a:t>A fájlokat hogyan különböztetjük meg egymástól? Milyen tulajdonságaik vannak?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90617"/>
            <a:ext cx="9905999" cy="3500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Adott fájl vagy mappa információinak megjelenítéséhez </a:t>
            </a:r>
            <a:r>
              <a:rPr lang="hu-HU" sz="2800" dirty="0" err="1"/>
              <a:t>kattintsál</a:t>
            </a:r>
            <a:r>
              <a:rPr lang="hu-HU" sz="2800" dirty="0"/>
              <a:t> rá a jobb egérgombbal, és </a:t>
            </a:r>
            <a:r>
              <a:rPr lang="hu-HU" sz="2800" dirty="0" err="1"/>
              <a:t>válaszd</a:t>
            </a:r>
            <a:r>
              <a:rPr lang="hu-HU" sz="2800" dirty="0"/>
              <a:t> a </a:t>
            </a:r>
            <a:r>
              <a:rPr lang="hu-HU" sz="2800" dirty="0" smtClean="0"/>
              <a:t>Tulajdonságok </a:t>
            </a:r>
            <a:r>
              <a:rPr lang="hu-HU" sz="2800" dirty="0"/>
              <a:t>menüpontot. A fájl tulajdonságai ablak olyan információkat jelenít meg, mint a fájl típusa, </a:t>
            </a:r>
            <a:r>
              <a:rPr lang="hu-HU" sz="2800" dirty="0" smtClean="0"/>
              <a:t>mérete </a:t>
            </a:r>
            <a:r>
              <a:rPr lang="hu-HU" sz="2800" dirty="0"/>
              <a:t>és </a:t>
            </a:r>
            <a:r>
              <a:rPr lang="hu-HU" sz="2800" dirty="0" smtClean="0"/>
              <a:t>módosításának </a:t>
            </a:r>
            <a:r>
              <a:rPr lang="hu-HU" sz="2800" dirty="0"/>
              <a:t>ideje. </a:t>
            </a:r>
          </a:p>
        </p:txBody>
      </p:sp>
    </p:spTree>
    <p:extLst>
      <p:ext uri="{BB962C8B-B14F-4D97-AF65-F5344CB8AC3E}">
        <p14:creationId xmlns:p14="http://schemas.microsoft.com/office/powerpoint/2010/main" val="171533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szoftverek a számítógépen futó programok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Csoportjai: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BIOS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Operációs rendszer (számítógépet működtető programok)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Adatfeldolgozó programok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9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0031" y="193964"/>
            <a:ext cx="9905998" cy="1967779"/>
          </a:xfrm>
        </p:spPr>
        <p:txBody>
          <a:bodyPr>
            <a:normAutofit fontScale="90000"/>
          </a:bodyPr>
          <a:lstStyle/>
          <a:p>
            <a:r>
              <a:rPr lang="hu-HU" dirty="0"/>
              <a:t>Az ikonokra ránézve tudnod kell, hogy milyen típusú fájl, melyik program nyitja meg, és mi a kiterjesztése!</a:t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46" y="1644791"/>
            <a:ext cx="6881091" cy="50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1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010026"/>
            <a:ext cx="10828649" cy="5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3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184727"/>
            <a:ext cx="9905998" cy="1154547"/>
          </a:xfrm>
        </p:spPr>
        <p:txBody>
          <a:bodyPr/>
          <a:lstStyle/>
          <a:p>
            <a:r>
              <a:rPr lang="hu-HU" dirty="0" smtClean="0"/>
              <a:t>Vágólap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20" y="1339274"/>
            <a:ext cx="11152764" cy="44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2457737"/>
            <a:ext cx="6471822" cy="18380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888" y="358706"/>
            <a:ext cx="2411585" cy="6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1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20" y="176294"/>
            <a:ext cx="10233891" cy="65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15" y="180551"/>
            <a:ext cx="8855592" cy="70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45" y="27708"/>
            <a:ext cx="9107054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1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BIOS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518241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BIOS = Basic Input-Output System  (Alap be-és kimeneti rendszer)  </a:t>
            </a:r>
          </a:p>
          <a:p>
            <a:pPr marL="0" indent="0">
              <a:buNone/>
            </a:pPr>
            <a:r>
              <a:rPr lang="hu-HU" sz="2800" dirty="0"/>
              <a:t>A számítógép elindításáért felelős programcsoport, amely az alaplap egyik chipjében helyezkedik el, és nem törölhető.</a:t>
            </a:r>
          </a:p>
        </p:txBody>
      </p:sp>
      <p:pic>
        <p:nvPicPr>
          <p:cNvPr id="1026" name="Picture 2" descr="http://users.atw.hu/infoteszt/tananyag/6-osztaly/A%20PC-rol/b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20" y="2097088"/>
            <a:ext cx="4276959" cy="35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7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</a:t>
            </a:r>
            <a:r>
              <a:rPr lang="hu-HU" dirty="0" err="1" smtClean="0"/>
              <a:t>OpERÁCIÓS</a:t>
            </a:r>
            <a:r>
              <a:rPr lang="hu-HU" dirty="0" smtClean="0"/>
              <a:t> </a:t>
            </a:r>
            <a:r>
              <a:rPr lang="hu-HU" dirty="0"/>
              <a:t>RENDSZER </a:t>
            </a:r>
            <a:r>
              <a:rPr lang="hu-HU" dirty="0" smtClean="0"/>
              <a:t>(</a:t>
            </a:r>
            <a:r>
              <a:rPr lang="hu-HU" dirty="0"/>
              <a:t>OS = </a:t>
            </a:r>
            <a:r>
              <a:rPr lang="hu-HU" dirty="0" err="1"/>
              <a:t>Operating</a:t>
            </a:r>
            <a:r>
              <a:rPr lang="hu-HU" dirty="0"/>
              <a:t> System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Az a programcsoport, amely a számítógép működtetését </a:t>
            </a:r>
            <a:r>
              <a:rPr lang="hu-HU" sz="2800" dirty="0" err="1"/>
              <a:t>vezérli</a:t>
            </a:r>
            <a:r>
              <a:rPr lang="hu-HU" sz="2800" dirty="0"/>
              <a:t>. Nélküle a gép nem működőképes. Általában a merevlemez C: partíciójára telepítik.</a:t>
            </a:r>
          </a:p>
        </p:txBody>
      </p:sp>
    </p:spTree>
    <p:extLst>
      <p:ext uri="{BB962C8B-B14F-4D97-AF65-F5344CB8AC3E}">
        <p14:creationId xmlns:p14="http://schemas.microsoft.com/office/powerpoint/2010/main" val="174105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2" y="82809"/>
            <a:ext cx="9905998" cy="757700"/>
          </a:xfrm>
        </p:spPr>
        <p:txBody>
          <a:bodyPr/>
          <a:lstStyle/>
          <a:p>
            <a:r>
              <a:rPr lang="hu-HU" dirty="0" err="1"/>
              <a:t>OpERÁCIÓS</a:t>
            </a:r>
            <a:r>
              <a:rPr lang="hu-HU" dirty="0"/>
              <a:t> RENDSZER (OS = </a:t>
            </a:r>
            <a:r>
              <a:rPr lang="hu-HU" dirty="0" err="1"/>
              <a:t>Operating</a:t>
            </a:r>
            <a:r>
              <a:rPr lang="hu-HU" dirty="0"/>
              <a:t> System)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840510"/>
            <a:ext cx="9905999" cy="5781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Feladatai:</a:t>
            </a:r>
          </a:p>
          <a:p>
            <a:r>
              <a:rPr lang="hu-HU" sz="3300" dirty="0"/>
              <a:t>a perifériák tesztelése, a gépi erőforrások kezelése</a:t>
            </a:r>
          </a:p>
          <a:p>
            <a:r>
              <a:rPr lang="hu-HU" sz="3300" dirty="0"/>
              <a:t>programok indítása, működtetése</a:t>
            </a:r>
          </a:p>
          <a:p>
            <a:r>
              <a:rPr lang="hu-HU" sz="3300" dirty="0"/>
              <a:t>a feldolgozás ütemezése vagyis a gépi erőforrás-megosztás a futó programok között</a:t>
            </a:r>
          </a:p>
          <a:p>
            <a:r>
              <a:rPr lang="hu-HU" sz="3300" dirty="0"/>
              <a:t>adatok kezelése</a:t>
            </a:r>
          </a:p>
          <a:p>
            <a:r>
              <a:rPr lang="hu-HU" sz="3300" dirty="0"/>
              <a:t>programok és adatok biztonságos megőrzése</a:t>
            </a:r>
          </a:p>
          <a:p>
            <a:r>
              <a:rPr lang="hu-HU" sz="3300" dirty="0"/>
              <a:t>a működési zavarok jelzése</a:t>
            </a:r>
          </a:p>
          <a:p>
            <a:r>
              <a:rPr lang="hu-HU" sz="3300" dirty="0"/>
              <a:t>párbeszédes kapcsolattartás a gép kezelőjével</a:t>
            </a:r>
          </a:p>
        </p:txBody>
      </p:sp>
    </p:spTree>
    <p:extLst>
      <p:ext uri="{BB962C8B-B14F-4D97-AF65-F5344CB8AC3E}">
        <p14:creationId xmlns:p14="http://schemas.microsoft.com/office/powerpoint/2010/main" val="142781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-83446"/>
            <a:ext cx="9905998" cy="1478570"/>
          </a:xfrm>
        </p:spPr>
        <p:txBody>
          <a:bodyPr/>
          <a:lstStyle/>
          <a:p>
            <a:r>
              <a:rPr lang="hu-HU" dirty="0"/>
              <a:t>3. Adatfeldolgozó programok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1560945"/>
            <a:ext cx="9905999" cy="4904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/>
              <a:t>A felhasználói programok a számítógépes feldolgozás eszközei, </a:t>
            </a:r>
            <a:r>
              <a:rPr lang="hu-HU" sz="2800" dirty="0" smtClean="0"/>
              <a:t>segítségükkel tudunk </a:t>
            </a:r>
            <a:r>
              <a:rPr lang="hu-HU" sz="2800" dirty="0"/>
              <a:t>valamilyen konkrét feladatot elvégezni a gépen. A feladatok </a:t>
            </a:r>
            <a:r>
              <a:rPr lang="hu-HU" sz="2800" dirty="0" smtClean="0"/>
              <a:t>jellegétől </a:t>
            </a:r>
            <a:r>
              <a:rPr lang="hu-HU" sz="2800" dirty="0"/>
              <a:t>függően ezek a programok lehetnek</a:t>
            </a:r>
            <a:r>
              <a:rPr lang="hu-HU" sz="2800" dirty="0" smtClean="0"/>
              <a:t>:</a:t>
            </a:r>
            <a:endParaRPr lang="hu-HU" sz="2800" dirty="0"/>
          </a:p>
          <a:p>
            <a:r>
              <a:rPr lang="hu-HU" sz="2800" dirty="0"/>
              <a:t>programnyelvek (pl. Pascal, C, </a:t>
            </a:r>
            <a:r>
              <a:rPr lang="hu-HU" sz="2800" dirty="0" smtClean="0"/>
              <a:t>Java, Python stb.),</a:t>
            </a:r>
            <a:endParaRPr lang="hu-HU" sz="2800" dirty="0"/>
          </a:p>
          <a:p>
            <a:r>
              <a:rPr lang="hu-HU" sz="2800" dirty="0"/>
              <a:t>segédprogramok (pl. fájlkezelők, tömörítők, </a:t>
            </a:r>
            <a:r>
              <a:rPr lang="hu-HU" sz="2800" dirty="0" smtClean="0"/>
              <a:t>víruskeresők stb.),</a:t>
            </a:r>
            <a:endParaRPr lang="hu-HU" sz="2800" dirty="0"/>
          </a:p>
          <a:p>
            <a:r>
              <a:rPr lang="hu-HU" sz="2800" dirty="0"/>
              <a:t>irodai programcsomagok (pl. szövegszerkesztők, táblázatkezelők, </a:t>
            </a:r>
            <a:r>
              <a:rPr lang="hu-HU" sz="2800" dirty="0" smtClean="0"/>
              <a:t>bemutatókészítő stb.),</a:t>
            </a:r>
            <a:endParaRPr lang="hu-HU" sz="2800" dirty="0"/>
          </a:p>
          <a:p>
            <a:r>
              <a:rPr lang="hu-HU" sz="2800" dirty="0"/>
              <a:t>és még sok minden más...</a:t>
            </a:r>
          </a:p>
        </p:txBody>
      </p:sp>
    </p:spTree>
    <p:extLst>
      <p:ext uri="{BB962C8B-B14F-4D97-AF65-F5344CB8AC3E}">
        <p14:creationId xmlns:p14="http://schemas.microsoft.com/office/powerpoint/2010/main" val="211729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 OPERÁCIÓS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 Windows grafikus felületű, többfelhasználós, multiprogramozott operációs rendszer. Az amerikai Microsoft cég fejlesztette ki. Jellemzője, hogy a programok ablakokban (</a:t>
            </a:r>
            <a:r>
              <a:rPr lang="hu-HU" sz="2800" dirty="0" err="1"/>
              <a:t>windows</a:t>
            </a:r>
            <a:r>
              <a:rPr lang="hu-HU" sz="2800" dirty="0"/>
              <a:t> = ablakok) futnak.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553" y="4170568"/>
            <a:ext cx="3858768" cy="23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5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436" y="323411"/>
            <a:ext cx="12404436" cy="61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7" y="-172227"/>
            <a:ext cx="12605444" cy="71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87</TotalTime>
  <Words>503</Words>
  <Application>Microsoft Office PowerPoint</Application>
  <PresentationFormat>Szélesvásznú</PresentationFormat>
  <Paragraphs>64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Tw Cen MT</vt:lpstr>
      <vt:lpstr>Áramkör</vt:lpstr>
      <vt:lpstr>Operációs rendszerek</vt:lpstr>
      <vt:lpstr>Szoftverek</vt:lpstr>
      <vt:lpstr>1. BIOS</vt:lpstr>
      <vt:lpstr>2. OpERÁCIÓS RENDSZER (OS = Operating System)</vt:lpstr>
      <vt:lpstr>OpERÁCIÓS RENDSZER (OS = Operating System)</vt:lpstr>
      <vt:lpstr>3. Adatfeldolgozó programok  </vt:lpstr>
      <vt:lpstr>Windows OPERÁCIÓS RENDSZER</vt:lpstr>
      <vt:lpstr>PowerPoint-bemutató</vt:lpstr>
      <vt:lpstr>PowerPoint-bemutató</vt:lpstr>
      <vt:lpstr>PowerPoint-bemutató</vt:lpstr>
      <vt:lpstr>Milyen (fajta) asztali ikonok vannak?</vt:lpstr>
      <vt:lpstr>Mik azok a vezérlőelemek? </vt:lpstr>
      <vt:lpstr>PowerPoint-bemutató</vt:lpstr>
      <vt:lpstr>PowerPoint-bemutató</vt:lpstr>
      <vt:lpstr>Meghajtók</vt:lpstr>
      <vt:lpstr>PowerPoint-bemutató</vt:lpstr>
      <vt:lpstr>MAPPÁK KEZELÉSE</vt:lpstr>
      <vt:lpstr>FÁJLMŰVELETEK, MÁSOLÁS, KIVÁGÁS</vt:lpstr>
      <vt:lpstr>A fájlokat hogyan különböztetjük meg egymástól? Milyen tulajdonságaik vannak?</vt:lpstr>
      <vt:lpstr>Az ikonokra ránézve tudnod kell, hogy milyen típusú fájl, melyik program nyitja meg, és mi a kiterjesztése! </vt:lpstr>
      <vt:lpstr>PowerPoint-bemutató</vt:lpstr>
      <vt:lpstr>Vágólap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Operációs rendszerek</dc:title>
  <dc:creator>Teplán Attila</dc:creator>
  <cp:lastModifiedBy>Teplán Attila</cp:lastModifiedBy>
  <cp:revision>18</cp:revision>
  <dcterms:created xsi:type="dcterms:W3CDTF">2021-09-15T18:18:06Z</dcterms:created>
  <dcterms:modified xsi:type="dcterms:W3CDTF">2021-09-15T19:45:31Z</dcterms:modified>
</cp:coreProperties>
</file>